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overhead"/>
  <p:notesSz cx="10234613" cy="14662150"/>
  <p:defaultTextStyle>
    <a:defPPr>
      <a:defRPr lang="zh-TW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808000"/>
    <a:srgbClr val="CC9900"/>
    <a:srgbClr val="A38B5B"/>
    <a:srgbClr val="0099FF"/>
    <a:srgbClr val="0000FF"/>
    <a:srgbClr val="018CFF"/>
    <a:srgbClr val="FFFFFF"/>
    <a:srgbClr val="FFFF99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98" autoAdjust="0"/>
    <p:restoredTop sz="94660"/>
  </p:normalViewPr>
  <p:slideViewPr>
    <p:cSldViewPr>
      <p:cViewPr varScale="1">
        <p:scale>
          <a:sx n="114" d="100"/>
          <a:sy n="114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797550" y="0"/>
            <a:ext cx="4435475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2221-123B-4A28-8C63-5E03BFAA89CE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13927138"/>
            <a:ext cx="4435475" cy="731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797550" y="13927138"/>
            <a:ext cx="4435475" cy="731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96AF1-2A92-412A-8C91-988FCDC109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5475" cy="733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B71AF-BC36-4772-B221-CA234AE72C38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54150" y="1100138"/>
            <a:ext cx="7327900" cy="5497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023938" y="6964363"/>
            <a:ext cx="8186737" cy="659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13927138"/>
            <a:ext cx="4435475" cy="731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797550" y="13927138"/>
            <a:ext cx="4435475" cy="731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7C851-EDBB-446F-849F-E6138DD823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  <a:lvl2pPr>
              <a:defRPr>
                <a:latin typeface="微軟正黑體" pitchFamily="34" charset="-120"/>
                <a:ea typeface="微軟正黑體" pitchFamily="34" charset="-120"/>
              </a:defRPr>
            </a:lvl2pPr>
            <a:lvl3pPr>
              <a:defRPr>
                <a:latin typeface="微軟正黑體" pitchFamily="34" charset="-120"/>
                <a:ea typeface="微軟正黑體" pitchFamily="34" charset="-120"/>
              </a:defRPr>
            </a:lvl3pPr>
            <a:lvl4pPr>
              <a:defRPr>
                <a:latin typeface="微軟正黑體" pitchFamily="34" charset="-12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340768"/>
            <a:ext cx="4040188" cy="381719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844824"/>
            <a:ext cx="4040188" cy="42813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340768"/>
            <a:ext cx="4041774" cy="381719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1844824"/>
            <a:ext cx="4041774" cy="42813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:\美工相關\樂雪種子\raw material\Snowflake_background.pn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lum contrast="-10000"/>
          </a:blip>
          <a:srcRect/>
          <a:stretch>
            <a:fillRect/>
          </a:stretch>
        </p:blipFill>
        <p:spPr bwMode="auto">
          <a:xfrm rot="5400000" flipH="1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28" name="矩形 2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69000"/>
                </a:schemeClr>
              </a:gs>
              <a:gs pos="63000">
                <a:schemeClr val="bg1">
                  <a:alpha val="43000"/>
                </a:schemeClr>
              </a:gs>
              <a:gs pos="100000">
                <a:srgbClr val="96AB94">
                  <a:alpha val="70000"/>
                </a:srgbClr>
              </a:gs>
            </a:gsLst>
            <a:lin ang="8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chemeClr val="accent1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zh-TW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51520" y="728700"/>
            <a:ext cx="6720747" cy="486054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640960" cy="485740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-180528" y="6637548"/>
            <a:ext cx="1824203" cy="108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altLang="zh-TW" sz="2400" dirty="0" smtClean="0">
                <a:latin typeface="Britannic Bold" pitchFamily="34" charset="0"/>
              </a:rPr>
              <a:t>SKI</a:t>
            </a:r>
            <a:r>
              <a:rPr lang="en-US" altLang="zh-TW" sz="1400" dirty="0" smtClean="0">
                <a:latin typeface="Britannic Bold" pitchFamily="34" charset="0"/>
              </a:rPr>
              <a:t>EXPO.TW</a:t>
            </a:r>
            <a:endParaRPr lang="zh-TW" altLang="en-US" sz="2400" dirty="0">
              <a:latin typeface="Britannic Bold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84277"/>
            <a:ext cx="2555776" cy="82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矩形 29"/>
          <p:cNvSpPr/>
          <p:nvPr userDrawn="1"/>
        </p:nvSpPr>
        <p:spPr>
          <a:xfrm>
            <a:off x="7956376" y="6525344"/>
            <a:ext cx="1187624" cy="332656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平行四邊形 30"/>
          <p:cNvSpPr/>
          <p:nvPr userDrawn="1"/>
        </p:nvSpPr>
        <p:spPr>
          <a:xfrm>
            <a:off x="7236296" y="6525344"/>
            <a:ext cx="1907704" cy="332656"/>
          </a:xfrm>
          <a:prstGeom prst="parallelogram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b="1" dirty="0" smtClean="0">
                <a:solidFill>
                  <a:schemeClr val="bg1">
                    <a:lumMod val="85000"/>
                  </a:schemeClr>
                </a:solidFill>
                <a:latin typeface="Britannic Bold" pitchFamily="34" charset="0"/>
              </a:rPr>
              <a:t>LET’S GO</a:t>
            </a:r>
            <a:r>
              <a:rPr lang="en-US" altLang="zh-TW" sz="1600" b="1" baseline="0" dirty="0" smtClean="0">
                <a:solidFill>
                  <a:schemeClr val="bg1">
                    <a:lumMod val="85000"/>
                  </a:schemeClr>
                </a:solidFill>
                <a:latin typeface="Britannic Bold" pitchFamily="34" charset="0"/>
              </a:rPr>
              <a:t> FUN!</a:t>
            </a:r>
            <a:endParaRPr lang="zh-TW" altLang="en-US" sz="1600" b="1" dirty="0">
              <a:solidFill>
                <a:schemeClr val="bg1">
                  <a:lumMod val="85000"/>
                </a:schemeClr>
              </a:solidFill>
              <a:latin typeface="Britannic Bold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9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-mp3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影音剪接概念與基礎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主講</a:t>
            </a:r>
            <a:r>
              <a:rPr lang="zh-TW" altLang="en-US" sz="3200" dirty="0" smtClean="0"/>
              <a:t>人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Brian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為甚麼要剪接滑雪影片</a:t>
            </a:r>
            <a:r>
              <a:rPr lang="en-US" altLang="zh-TW" sz="4000" dirty="0" smtClean="0"/>
              <a:t>?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sz="2800" dirty="0" smtClean="0"/>
              <a:t>個人</a:t>
            </a:r>
            <a:r>
              <a:rPr lang="zh-TW" altLang="en-US" sz="2800" dirty="0" smtClean="0"/>
              <a:t>專輯</a:t>
            </a:r>
            <a:endParaRPr lang="en-US" altLang="zh-TW" sz="2800" dirty="0" smtClean="0"/>
          </a:p>
          <a:p>
            <a:r>
              <a:rPr lang="zh-TW" altLang="en-US" sz="2800" dirty="0" smtClean="0"/>
              <a:t>團體</a:t>
            </a:r>
            <a:r>
              <a:rPr lang="zh-TW" altLang="en-US" sz="2800" dirty="0" smtClean="0"/>
              <a:t>紀念</a:t>
            </a:r>
            <a:endParaRPr lang="en-US" altLang="zh-TW" sz="2800" dirty="0" smtClean="0"/>
          </a:p>
          <a:p>
            <a:r>
              <a:rPr lang="zh-TW" altLang="en-US" sz="2800" dirty="0" smtClean="0"/>
              <a:t>家庭</a:t>
            </a:r>
            <a:r>
              <a:rPr lang="zh-TW" altLang="en-US" sz="2800" dirty="0" smtClean="0"/>
              <a:t>留念</a:t>
            </a:r>
            <a:endParaRPr lang="en-US" altLang="zh-TW" sz="2800" dirty="0" smtClean="0"/>
          </a:p>
          <a:p>
            <a:r>
              <a:rPr lang="zh-TW" altLang="en-US" sz="2800" dirty="0" smtClean="0"/>
              <a:t>事件</a:t>
            </a:r>
            <a:r>
              <a:rPr lang="zh-TW" altLang="en-US" sz="2800" dirty="0" smtClean="0"/>
              <a:t>紀錄，介紹</a:t>
            </a:r>
            <a:endParaRPr lang="en-US" altLang="zh-TW" sz="2800" dirty="0" smtClean="0"/>
          </a:p>
          <a:p>
            <a:r>
              <a:rPr lang="zh-TW" altLang="en-US" sz="2800" dirty="0" smtClean="0"/>
              <a:t>純粹好玩</a:t>
            </a:r>
            <a:endParaRPr lang="en-US" altLang="zh-TW" sz="2800" dirty="0" smtClean="0"/>
          </a:p>
          <a:p>
            <a:r>
              <a:rPr lang="zh-TW" altLang="en-US" sz="2800" dirty="0" smtClean="0"/>
              <a:t>教學</a:t>
            </a:r>
            <a:endParaRPr lang="en-US" altLang="zh-TW" sz="2800" dirty="0" smtClean="0"/>
          </a:p>
          <a:p>
            <a:r>
              <a:rPr lang="zh-TW" altLang="en-US" sz="2800" dirty="0" smtClean="0"/>
              <a:t>比賽</a:t>
            </a:r>
            <a:endParaRPr lang="en-US" altLang="zh-TW" sz="2800" dirty="0" smtClean="0"/>
          </a:p>
          <a:p>
            <a:r>
              <a:rPr lang="zh-TW" altLang="en-US" sz="2800" dirty="0" smtClean="0"/>
              <a:t>其他特殊</a:t>
            </a:r>
            <a:r>
              <a:rPr lang="zh-TW" altLang="en-US" sz="2800" dirty="0" smtClean="0"/>
              <a:t>意義 </a:t>
            </a:r>
            <a:r>
              <a:rPr lang="en-US" altLang="zh-TW" sz="2800" dirty="0" smtClean="0"/>
              <a:t>(ex: </a:t>
            </a:r>
            <a:r>
              <a:rPr lang="zh-TW" altLang="en-US" sz="2800" dirty="0" smtClean="0"/>
              <a:t>結婚</a:t>
            </a:r>
            <a:r>
              <a:rPr lang="en-US" altLang="zh-TW" sz="2800" dirty="0" smtClean="0"/>
              <a:t>......)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影片素材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器材</a:t>
            </a:r>
            <a:r>
              <a:rPr lang="en-US" altLang="zh-TW" sz="2800" dirty="0" smtClean="0"/>
              <a:t>-DC, DV, GoPro, </a:t>
            </a:r>
            <a:r>
              <a:rPr lang="zh-TW" altLang="en-US" sz="2800" dirty="0" smtClean="0"/>
              <a:t>智慧型手機</a:t>
            </a:r>
            <a:r>
              <a:rPr lang="en-US" altLang="zh-TW" sz="2800" dirty="0" smtClean="0"/>
              <a:t>......</a:t>
            </a:r>
            <a:r>
              <a:rPr lang="zh-TW" altLang="en-US" sz="2800" dirty="0" smtClean="0"/>
              <a:t>  </a:t>
            </a:r>
            <a:endParaRPr lang="en-US" altLang="zh-TW" sz="2800" dirty="0" smtClean="0"/>
          </a:p>
          <a:p>
            <a:r>
              <a:rPr lang="zh-TW" altLang="en-US" sz="2800" dirty="0" smtClean="0"/>
              <a:t>拍攝</a:t>
            </a:r>
            <a:r>
              <a:rPr lang="zh-TW" altLang="en-US" sz="2800" dirty="0" smtClean="0"/>
              <a:t>方法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自拍，跟拍，定點</a:t>
            </a:r>
            <a:r>
              <a:rPr lang="en-US" altLang="zh-TW" sz="2800" dirty="0" smtClean="0"/>
              <a:t>......</a:t>
            </a:r>
          </a:p>
          <a:p>
            <a:r>
              <a:rPr lang="zh-TW" altLang="en-US" sz="2800" dirty="0" smtClean="0"/>
              <a:t>盡量天氣</a:t>
            </a:r>
            <a:r>
              <a:rPr lang="zh-TW" altLang="en-US" sz="2800" dirty="0" smtClean="0"/>
              <a:t>好的時候拍</a:t>
            </a:r>
            <a:endParaRPr lang="en-US" altLang="zh-TW" sz="2800" dirty="0" smtClean="0"/>
          </a:p>
          <a:p>
            <a:r>
              <a:rPr lang="zh-TW" altLang="en-US" sz="2800" dirty="0" smtClean="0"/>
              <a:t>多拍幾個角度</a:t>
            </a:r>
            <a:endParaRPr lang="en-US" altLang="zh-TW" sz="2800" dirty="0" smtClean="0"/>
          </a:p>
          <a:p>
            <a:r>
              <a:rPr lang="zh-TW" altLang="en-US" sz="2800" dirty="0" smtClean="0"/>
              <a:t>不一定要同一</a:t>
            </a:r>
            <a:r>
              <a:rPr lang="zh-TW" altLang="en-US" sz="2800" dirty="0" smtClean="0"/>
              <a:t>天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但穿著和設定盡量一樣</a:t>
            </a:r>
            <a:r>
              <a:rPr lang="en-US" altLang="zh-TW" sz="2800" dirty="0" smtClean="0"/>
              <a:t>)</a:t>
            </a:r>
            <a:endParaRPr lang="en-US" altLang="zh-TW" sz="2800" dirty="0" smtClean="0"/>
          </a:p>
          <a:p>
            <a:r>
              <a:rPr lang="zh-TW" altLang="en-US" sz="2800" dirty="0" smtClean="0"/>
              <a:t>影片格式，長寬比盡量一致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格式工廠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 smtClean="0"/>
              <a:t>現場聲音和環境</a:t>
            </a:r>
            <a:endParaRPr lang="en-US" altLang="zh-TW" sz="2800" dirty="0" smtClean="0"/>
          </a:p>
          <a:p>
            <a:r>
              <a:rPr lang="zh-TW" altLang="en-US" sz="2800" dirty="0" smtClean="0"/>
              <a:t>照片或截圖也很好用</a:t>
            </a:r>
            <a:endParaRPr lang="en-US" altLang="zh-TW" sz="2800" dirty="0" smtClean="0"/>
          </a:p>
          <a:p>
            <a:r>
              <a:rPr lang="zh-TW" altLang="en-US" sz="2800" dirty="0" smtClean="0"/>
              <a:t>不要受傷，安全第一</a:t>
            </a:r>
            <a:r>
              <a:rPr lang="en-US" altLang="zh-TW" sz="2800" dirty="0" smtClean="0"/>
              <a:t>!!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音樂素材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音樂不是主角，</a:t>
            </a:r>
            <a:r>
              <a:rPr lang="zh-TW" altLang="en-US" sz="2800" dirty="0" smtClean="0"/>
              <a:t>但卻是</a:t>
            </a:r>
            <a:r>
              <a:rPr lang="zh-TW" altLang="en-US" sz="2800" dirty="0" smtClean="0"/>
              <a:t>最要的</a:t>
            </a:r>
            <a:r>
              <a:rPr lang="zh-TW" altLang="en-US" sz="2800" dirty="0" smtClean="0"/>
              <a:t>配角</a:t>
            </a:r>
            <a:endParaRPr lang="en-US" altLang="zh-TW" sz="2800" dirty="0" smtClean="0"/>
          </a:p>
          <a:p>
            <a:r>
              <a:rPr lang="zh-TW" altLang="en-US" sz="2800" dirty="0" smtClean="0"/>
              <a:t>要符合腳本的</a:t>
            </a:r>
            <a:r>
              <a:rPr lang="zh-TW" altLang="en-US" sz="2800" dirty="0" smtClean="0"/>
              <a:t>需求</a:t>
            </a:r>
            <a:endParaRPr lang="en-US" altLang="zh-TW" sz="2800" dirty="0" smtClean="0"/>
          </a:p>
          <a:p>
            <a:r>
              <a:rPr lang="zh-TW" altLang="en-US" sz="2800" dirty="0" smtClean="0"/>
              <a:t>不一定要很</a:t>
            </a:r>
            <a:r>
              <a:rPr lang="en-US" altLang="zh-TW" sz="2800" dirty="0" smtClean="0"/>
              <a:t>high</a:t>
            </a:r>
            <a:r>
              <a:rPr lang="zh-TW" altLang="en-US" sz="2800" dirty="0" smtClean="0"/>
              <a:t>，但要有節奏</a:t>
            </a:r>
            <a:endParaRPr lang="en-US" altLang="zh-TW" sz="2800" dirty="0" smtClean="0"/>
          </a:p>
          <a:p>
            <a:r>
              <a:rPr lang="zh-TW" altLang="en-US" sz="2800" dirty="0" smtClean="0"/>
              <a:t>不一定要有名，但要有起伏或爆點</a:t>
            </a:r>
            <a:endParaRPr lang="en-US" altLang="zh-TW" sz="2800" dirty="0" smtClean="0"/>
          </a:p>
          <a:p>
            <a:r>
              <a:rPr lang="zh-TW" altLang="en-US" sz="2800" dirty="0" smtClean="0"/>
              <a:t>好聽的不一定適合剪接，但</a:t>
            </a:r>
            <a:r>
              <a:rPr lang="en-US" altLang="zh-TW" sz="2800" dirty="0" smtClean="0"/>
              <a:t>......</a:t>
            </a:r>
          </a:p>
          <a:p>
            <a:r>
              <a:rPr lang="en-US" altLang="zh-TW" sz="2800" dirty="0" smtClean="0"/>
              <a:t>Preview</a:t>
            </a:r>
          </a:p>
          <a:p>
            <a:r>
              <a:rPr lang="zh-TW" altLang="en-US" sz="2800" dirty="0" smtClean="0"/>
              <a:t>音樂</a:t>
            </a:r>
            <a:r>
              <a:rPr lang="zh-TW" altLang="en-US" sz="2800" dirty="0" smtClean="0"/>
              <a:t>也可以</a:t>
            </a:r>
            <a:r>
              <a:rPr lang="zh-TW" altLang="en-US" sz="2800" dirty="0" smtClean="0"/>
              <a:t>剪接</a:t>
            </a:r>
            <a:endParaRPr lang="en-US" altLang="zh-TW" sz="2800" dirty="0" smtClean="0"/>
          </a:p>
          <a:p>
            <a:r>
              <a:rPr lang="zh-TW" altLang="en-US" sz="2800" dirty="0" smtClean="0"/>
              <a:t>版權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腳本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目的 </a:t>
            </a:r>
            <a:r>
              <a:rPr lang="en-US" altLang="zh-TW" sz="2800" dirty="0" smtClean="0"/>
              <a:t>–</a:t>
            </a:r>
            <a:r>
              <a:rPr lang="zh-TW" altLang="en-US" sz="2800" dirty="0" smtClean="0"/>
              <a:t> 為甚麼要剪</a:t>
            </a:r>
            <a:r>
              <a:rPr lang="en-US" altLang="zh-TW" sz="2800" dirty="0" smtClean="0"/>
              <a:t>?</a:t>
            </a:r>
          </a:p>
          <a:p>
            <a:r>
              <a:rPr lang="zh-TW" altLang="en-US" sz="2800" dirty="0" smtClean="0"/>
              <a:t>主題與標題</a:t>
            </a:r>
            <a:endParaRPr lang="en-US" altLang="zh-TW" sz="2800" dirty="0" smtClean="0"/>
          </a:p>
          <a:p>
            <a:r>
              <a:rPr lang="zh-TW" altLang="en-US" sz="2800" dirty="0" smtClean="0"/>
              <a:t>特技，滑行，摔倒，美景，搞</a:t>
            </a:r>
            <a:r>
              <a:rPr lang="zh-TW" altLang="en-US" sz="2800" dirty="0" smtClean="0"/>
              <a:t>笑</a:t>
            </a:r>
            <a:endParaRPr lang="en-US" altLang="zh-TW" sz="2800" dirty="0" smtClean="0"/>
          </a:p>
          <a:p>
            <a:r>
              <a:rPr lang="zh-TW" altLang="en-US" sz="2800" dirty="0" smtClean="0"/>
              <a:t>故事</a:t>
            </a:r>
            <a:r>
              <a:rPr lang="zh-TW" altLang="en-US" sz="2800" dirty="0" smtClean="0"/>
              <a:t>性，但不必要是電影</a:t>
            </a:r>
            <a:endParaRPr lang="en-US" altLang="zh-TW" sz="2800" dirty="0" smtClean="0"/>
          </a:p>
          <a:p>
            <a:r>
              <a:rPr lang="zh-TW" altLang="en-US" sz="2800" dirty="0" smtClean="0"/>
              <a:t>第一</a:t>
            </a:r>
            <a:r>
              <a:rPr lang="zh-TW" altLang="en-US" sz="2800" dirty="0" smtClean="0"/>
              <a:t>人稱，客觀，主觀</a:t>
            </a:r>
            <a:endParaRPr lang="en-US" altLang="zh-TW" sz="2800" dirty="0" smtClean="0"/>
          </a:p>
          <a:p>
            <a:r>
              <a:rPr lang="zh-TW" altLang="en-US" sz="2800" dirty="0" smtClean="0"/>
              <a:t>視角</a:t>
            </a:r>
            <a:r>
              <a:rPr lang="en-US" altLang="zh-TW" sz="2800" dirty="0" smtClean="0"/>
              <a:t>-</a:t>
            </a:r>
            <a:r>
              <a:rPr lang="zh-TW" altLang="en-US" sz="2800" dirty="0" smtClean="0"/>
              <a:t>自拍，跟拍</a:t>
            </a:r>
            <a:endParaRPr lang="en-US" altLang="zh-TW" sz="2800" dirty="0" smtClean="0"/>
          </a:p>
          <a:p>
            <a:r>
              <a:rPr lang="zh-TW" altLang="en-US" sz="2800" dirty="0" smtClean="0"/>
              <a:t>多看，發揮創意，等待靈感</a:t>
            </a:r>
            <a:endParaRPr lang="en-US" altLang="zh-TW" sz="2800" dirty="0" smtClean="0"/>
          </a:p>
          <a:p>
            <a:r>
              <a:rPr lang="zh-TW" altLang="en-US" sz="2800" dirty="0" smtClean="0"/>
              <a:t>以陌生人的觀感</a:t>
            </a:r>
            <a:endParaRPr lang="en-US" altLang="zh-TW" sz="2800" dirty="0" smtClean="0"/>
          </a:p>
          <a:p>
            <a:r>
              <a:rPr lang="en-US" altLang="zh-TW" sz="2800" dirty="0" smtClean="0"/>
              <a:t>Who Where When What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剪接技巧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剪接前先依場景，人物更名檔案</a:t>
            </a:r>
            <a:endParaRPr lang="en-US" altLang="zh-TW" sz="2800" dirty="0" smtClean="0"/>
          </a:p>
          <a:p>
            <a:r>
              <a:rPr lang="zh-TW" altLang="en-US" sz="2800" dirty="0" smtClean="0"/>
              <a:t>剪接</a:t>
            </a:r>
            <a:r>
              <a:rPr lang="zh-TW" altLang="en-US" sz="2800" dirty="0" smtClean="0"/>
              <a:t>前先統一影音格式</a:t>
            </a:r>
            <a:endParaRPr lang="en-US" altLang="zh-TW" sz="2800" dirty="0" smtClean="0"/>
          </a:p>
          <a:p>
            <a:r>
              <a:rPr lang="zh-TW" altLang="en-US" sz="2800" dirty="0" smtClean="0"/>
              <a:t>剪接時影片</a:t>
            </a:r>
            <a:r>
              <a:rPr lang="zh-TW" altLang="en-US" sz="2800" dirty="0" smtClean="0"/>
              <a:t>跟音樂要</a:t>
            </a:r>
            <a:r>
              <a:rPr lang="zh-TW" altLang="en-US" sz="2800" dirty="0" smtClean="0"/>
              <a:t>跟上</a:t>
            </a:r>
            <a:endParaRPr lang="en-US" altLang="zh-TW" sz="2800" dirty="0" smtClean="0"/>
          </a:p>
          <a:p>
            <a:r>
              <a:rPr lang="zh-TW" altLang="en-US" sz="2800" dirty="0" smtClean="0"/>
              <a:t>速度 </a:t>
            </a:r>
            <a:r>
              <a:rPr lang="en-US" altLang="zh-TW" sz="2800" dirty="0" smtClean="0"/>
              <a:t>70%~130%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OK</a:t>
            </a:r>
            <a:r>
              <a:rPr lang="zh-TW" altLang="en-US" sz="2800" dirty="0" smtClean="0"/>
              <a:t>，小心太快或太慢</a:t>
            </a:r>
            <a:endParaRPr lang="en-US" altLang="zh-TW" sz="2800" dirty="0" smtClean="0"/>
          </a:p>
          <a:p>
            <a:r>
              <a:rPr lang="zh-TW" altLang="en-US" sz="2800" dirty="0" smtClean="0"/>
              <a:t>可用轉場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特效，但勿依賴</a:t>
            </a:r>
            <a:endParaRPr lang="en-US" altLang="zh-TW" sz="2800" dirty="0" smtClean="0"/>
          </a:p>
          <a:p>
            <a:r>
              <a:rPr lang="zh-TW" altLang="en-US" sz="2800" dirty="0" smtClean="0"/>
              <a:t>善用不同角度</a:t>
            </a:r>
            <a:r>
              <a:rPr lang="zh-TW" altLang="en-US" sz="2800" dirty="0" smtClean="0"/>
              <a:t>的影片</a:t>
            </a:r>
            <a:endParaRPr lang="en-US" altLang="zh-TW" sz="2800" dirty="0" smtClean="0"/>
          </a:p>
          <a:p>
            <a:r>
              <a:rPr lang="zh-TW" altLang="en-US" sz="2800" dirty="0" smtClean="0"/>
              <a:t>器材或</a:t>
            </a:r>
            <a:r>
              <a:rPr lang="zh-TW" altLang="en-US" sz="2800" dirty="0" smtClean="0"/>
              <a:t>風景影片很好用來填充空白</a:t>
            </a:r>
            <a:endParaRPr lang="en-US" altLang="zh-TW" sz="2800" dirty="0" smtClean="0"/>
          </a:p>
          <a:p>
            <a:r>
              <a:rPr lang="zh-TW" altLang="en-US" sz="2800" dirty="0" smtClean="0"/>
              <a:t>難以取捨</a:t>
            </a:r>
            <a:r>
              <a:rPr lang="zh-TW" altLang="en-US" sz="2800" dirty="0" smtClean="0"/>
              <a:t>時，挑畫面漂亮的</a:t>
            </a:r>
            <a:endParaRPr lang="en-US" altLang="zh-TW" sz="2800" dirty="0" smtClean="0"/>
          </a:p>
          <a:p>
            <a:r>
              <a:rPr lang="zh-TW" altLang="en-US" sz="2800" dirty="0" smtClean="0"/>
              <a:t>字幕</a:t>
            </a:r>
            <a:r>
              <a:rPr lang="en-US" altLang="zh-TW" sz="2800" dirty="0" smtClean="0"/>
              <a:t>!!!!!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剪接軟體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會</a:t>
            </a:r>
            <a:r>
              <a:rPr lang="zh-TW" altLang="en-US" sz="2800" dirty="0" smtClean="0"/>
              <a:t>聲會</a:t>
            </a:r>
            <a:r>
              <a:rPr lang="zh-TW" altLang="en-US" sz="2800" dirty="0" smtClean="0"/>
              <a:t>影</a:t>
            </a:r>
            <a:endParaRPr lang="en-US" altLang="zh-TW" sz="2800" dirty="0" smtClean="0"/>
          </a:p>
          <a:p>
            <a:r>
              <a:rPr lang="zh-TW" altLang="en-US" sz="2800" dirty="0" smtClean="0"/>
              <a:t>威力</a:t>
            </a:r>
            <a:r>
              <a:rPr lang="zh-TW" altLang="en-US" sz="2800" dirty="0" smtClean="0"/>
              <a:t>導演</a:t>
            </a:r>
            <a:endParaRPr lang="en-US" altLang="zh-TW" sz="2800" dirty="0" smtClean="0"/>
          </a:p>
          <a:p>
            <a:r>
              <a:rPr lang="en-US" altLang="zh-TW" sz="2800" dirty="0" smtClean="0"/>
              <a:t>Adobe Premiere </a:t>
            </a:r>
            <a:r>
              <a:rPr lang="en-US" altLang="zh-TW" sz="2800" dirty="0" smtClean="0"/>
              <a:t>Pro</a:t>
            </a:r>
          </a:p>
          <a:p>
            <a:r>
              <a:rPr lang="en-US" altLang="zh-TW" sz="2800" dirty="0" smtClean="0"/>
              <a:t>Vegas </a:t>
            </a:r>
            <a:r>
              <a:rPr lang="en-US" altLang="zh-TW" sz="2800" dirty="0" smtClean="0"/>
              <a:t>Pro</a:t>
            </a:r>
          </a:p>
          <a:p>
            <a:r>
              <a:rPr lang="en-US" altLang="zh-TW" sz="2800" dirty="0" smtClean="0"/>
              <a:t>Final Cut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實用工具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格式工廠</a:t>
            </a:r>
            <a:endParaRPr lang="en-US" altLang="zh-TW" sz="2800" dirty="0" smtClean="0"/>
          </a:p>
          <a:p>
            <a:r>
              <a:rPr lang="en-US" altLang="zh-TW" sz="2800" dirty="0" smtClean="0">
                <a:hlinkClick r:id="rId2"/>
              </a:rPr>
              <a:t>http://www.youtube-mp3.org</a:t>
            </a:r>
            <a:r>
              <a:rPr lang="en-US" altLang="zh-TW" sz="2800" dirty="0" smtClean="0">
                <a:hlinkClick r:id="rId2"/>
              </a:rPr>
              <a:t>/</a:t>
            </a:r>
            <a:endParaRPr lang="en-US" altLang="zh-TW" sz="2800" dirty="0" smtClean="0"/>
          </a:p>
          <a:p>
            <a:r>
              <a:rPr lang="en-US" altLang="zh-TW" sz="2800" dirty="0" smtClean="0"/>
              <a:t>Picasa</a:t>
            </a:r>
          </a:p>
          <a:p>
            <a:r>
              <a:rPr lang="en-US" altLang="zh-TW" sz="2800" dirty="0" smtClean="0"/>
              <a:t>MS PowerPoint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2996952"/>
            <a:ext cx="6720747" cy="486054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/>
              <a:t>開剪啦</a:t>
            </a:r>
            <a:r>
              <a:rPr lang="en-US" altLang="zh-TW" sz="9600" dirty="0" smtClean="0"/>
              <a:t>!!!</a:t>
            </a:r>
            <a:endParaRPr lang="zh-TW" altLang="en-US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KI EXPO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effectLst/>
      </a:spPr>
      <a:bodyPr wrap="none" rtlCol="0">
        <a:spAutoFit/>
      </a:bodyPr>
      <a:lstStyle>
        <a:defPPr>
          <a:defRPr sz="1800" b="0" dirty="0" smtClean="0">
            <a:solidFill>
              <a:srgbClr val="FFFF00"/>
            </a:solidFill>
            <a:latin typeface="Britannic 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325</Words>
  <Application>Microsoft Office PowerPoint</Application>
  <PresentationFormat>投影片</PresentationFormat>
  <Paragraphs>67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影音剪接概念與基礎</vt:lpstr>
      <vt:lpstr>為甚麼要剪接滑雪影片?</vt:lpstr>
      <vt:lpstr>影片素材</vt:lpstr>
      <vt:lpstr>音樂素材</vt:lpstr>
      <vt:lpstr>腳本</vt:lpstr>
      <vt:lpstr>剪接技巧</vt:lpstr>
      <vt:lpstr>剪接軟體</vt:lpstr>
      <vt:lpstr>實用工具</vt:lpstr>
      <vt:lpstr>開剪啦!!!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Ted</dc:creator>
  <cp:lastModifiedBy>Brian</cp:lastModifiedBy>
  <cp:revision>39</cp:revision>
  <dcterms:created xsi:type="dcterms:W3CDTF">2013-06-21T15:01:57Z</dcterms:created>
  <dcterms:modified xsi:type="dcterms:W3CDTF">2013-06-28T06:55:09Z</dcterms:modified>
</cp:coreProperties>
</file>